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ppt/slideLayouts/slideLayout13.xml" ContentType="application/vnd.openxmlformats-officedocument.presentationml.slideLayout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7" r:id="rId1"/>
  </p:sldMasterIdLst>
  <p:sldIdLst>
    <p:sldId id="256" r:id="rId2"/>
    <p:sldId id="277" r:id="rId3"/>
    <p:sldId id="260" r:id="rId4"/>
    <p:sldId id="261" r:id="rId5"/>
    <p:sldId id="265" r:id="rId6"/>
    <p:sldId id="278" r:id="rId7"/>
    <p:sldId id="262" r:id="rId8"/>
    <p:sldId id="263" r:id="rId9"/>
    <p:sldId id="266" r:id="rId10"/>
    <p:sldId id="267" r:id="rId11"/>
    <p:sldId id="268" r:id="rId12"/>
    <p:sldId id="269" r:id="rId13"/>
    <p:sldId id="270" r:id="rId14"/>
    <p:sldId id="272" r:id="rId15"/>
    <p:sldId id="273" r:id="rId16"/>
    <p:sldId id="275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1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esProps" Target="presProps.xml"/><Relationship Id="rId4" Type="http://schemas.openxmlformats.org/officeDocument/2006/relationships/slide" Target="slides/slide3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slide" Target="slides/slide1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11/23/11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11/23/11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11/23/11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11/23/11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11/23/11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11/23/11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11/23/11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11/23/11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11/23/11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11/23/11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11/23/11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11/23/11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11/23/11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11/23/11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8C941BBD-199B-3640-9819-F8AA36BF7093}" type="datetimeFigureOut">
              <a:rPr lang="en-US" smtClean="0"/>
              <a:pPr/>
              <a:t>11/23/11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2757378"/>
          </a:xfrm>
        </p:spPr>
        <p:txBody>
          <a:bodyPr>
            <a:normAutofit/>
          </a:bodyPr>
          <a:lstStyle/>
          <a:p>
            <a:pPr algn="ctr"/>
            <a:r>
              <a:rPr lang="en-US" sz="5677" dirty="0" err="1" smtClean="0">
                <a:solidFill>
                  <a:srgbClr val="000000"/>
                </a:solidFill>
              </a:rPr>
              <a:t>C’est</a:t>
            </a:r>
            <a:r>
              <a:rPr lang="en-US" sz="5677" dirty="0" smtClean="0">
                <a:solidFill>
                  <a:srgbClr val="000000"/>
                </a:solidFill>
              </a:rPr>
              <a:t> </a:t>
            </a:r>
            <a:r>
              <a:rPr lang="en-US" sz="5677" dirty="0" err="1" smtClean="0">
                <a:solidFill>
                  <a:srgbClr val="000000"/>
                </a:solidFill>
              </a:rPr>
              <a:t>à</a:t>
            </a:r>
            <a:r>
              <a:rPr lang="en-US" sz="5677" dirty="0" smtClean="0">
                <a:solidFill>
                  <a:srgbClr val="000000"/>
                </a:solidFill>
              </a:rPr>
              <a:t> </a:t>
            </a:r>
            <a:r>
              <a:rPr lang="en-US" sz="5677" dirty="0" err="1" smtClean="0">
                <a:solidFill>
                  <a:srgbClr val="000000"/>
                </a:solidFill>
              </a:rPr>
              <a:t>toi</a:t>
            </a:r>
            <a:r>
              <a:rPr lang="en-US" sz="5677" dirty="0" smtClean="0">
                <a:solidFill>
                  <a:srgbClr val="000000"/>
                </a:solidFill>
              </a:rPr>
              <a:t>:</a:t>
            </a:r>
            <a:r>
              <a:rPr lang="en-US" sz="5677" dirty="0" smtClean="0">
                <a:solidFill>
                  <a:srgbClr val="000000"/>
                </a:solidFill>
              </a:rPr>
              <a:t> </a:t>
            </a:r>
          </a:p>
          <a:p>
            <a:pPr algn="ctr"/>
            <a:r>
              <a:rPr lang="en-US" sz="5677" dirty="0" err="1" smtClean="0">
                <a:solidFill>
                  <a:srgbClr val="000000"/>
                </a:solidFill>
              </a:rPr>
              <a:t>Partons</a:t>
            </a:r>
            <a:r>
              <a:rPr lang="en-US" sz="5677" dirty="0" smtClean="0">
                <a:solidFill>
                  <a:srgbClr val="000000"/>
                </a:solidFill>
              </a:rPr>
              <a:t> </a:t>
            </a:r>
            <a:r>
              <a:rPr lang="en-US" sz="5677" dirty="0" smtClean="0">
                <a:solidFill>
                  <a:srgbClr val="000000"/>
                </a:solidFill>
              </a:rPr>
              <a:t>en voyage</a:t>
            </a:r>
          </a:p>
          <a:p>
            <a:pPr algn="ctr"/>
            <a:r>
              <a:rPr lang="en-US" sz="3600" i="1" dirty="0" err="1" smtClean="0">
                <a:solidFill>
                  <a:srgbClr val="000000"/>
                </a:solidFill>
              </a:rPr>
              <a:t>D</a:t>
            </a:r>
            <a:r>
              <a:rPr lang="en-US" sz="3600" i="1" dirty="0" err="1" smtClean="0">
                <a:solidFill>
                  <a:srgbClr val="000000"/>
                </a:solidFill>
              </a:rPr>
              <a:t>écouvrons</a:t>
            </a:r>
            <a:r>
              <a:rPr lang="en-US" sz="3600" i="1" dirty="0" smtClean="0">
                <a:solidFill>
                  <a:srgbClr val="000000"/>
                </a:solidFill>
              </a:rPr>
              <a:t> </a:t>
            </a:r>
            <a:r>
              <a:rPr lang="en-US" sz="3600" b="1" i="1" dirty="0" smtClean="0">
                <a:solidFill>
                  <a:srgbClr val="000000"/>
                </a:solidFill>
              </a:rPr>
              <a:t>L</a:t>
            </a:r>
            <a:r>
              <a:rPr lang="en-US" sz="3600" b="1" i="1" dirty="0" smtClean="0">
                <a:solidFill>
                  <a:srgbClr val="000000"/>
                </a:solidFill>
              </a:rPr>
              <a:t>a Provence</a:t>
            </a:r>
            <a:r>
              <a:rPr lang="en-US" sz="5677" b="1" dirty="0" smtClean="0">
                <a:solidFill>
                  <a:srgbClr val="000000"/>
                </a:solidFill>
              </a:rPr>
              <a:t> </a:t>
            </a:r>
            <a:endParaRPr lang="en-US" sz="5677" b="1" dirty="0" smtClean="0">
              <a:solidFill>
                <a:srgbClr val="00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</a:t>
            </a:r>
            <a:r>
              <a:rPr lang="en-US" sz="3600" dirty="0" err="1" smtClean="0">
                <a:solidFill>
                  <a:schemeClr val="tx1"/>
                </a:solidFill>
              </a:rPr>
              <a:t>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  <a:endParaRPr lang="en-US" sz="360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20" y="2808018"/>
            <a:ext cx="22969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</a:t>
            </a:r>
            <a:r>
              <a:rPr lang="en-US" sz="2800" dirty="0" err="1" smtClean="0"/>
              <a:t>l’oc</a:t>
            </a:r>
            <a:r>
              <a:rPr lang="en-US" sz="2800" dirty="0" err="1" smtClean="0"/>
              <a:t>éan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387950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La </a:t>
            </a:r>
            <a:r>
              <a:rPr lang="en-US" sz="3200" i="1" dirty="0" err="1" smtClean="0"/>
              <a:t>M</a:t>
            </a:r>
            <a:r>
              <a:rPr lang="en-US" sz="3200" i="1" dirty="0" err="1" smtClean="0"/>
              <a:t>éditerranée</a:t>
            </a:r>
            <a:r>
              <a:rPr lang="en-US" sz="3200" i="1" dirty="0" smtClean="0"/>
              <a:t>. </a:t>
            </a:r>
            <a:endParaRPr lang="en-US" sz="3200" i="1" dirty="0"/>
          </a:p>
        </p:txBody>
      </p:sp>
      <p:pic>
        <p:nvPicPr>
          <p:cNvPr id="6" name="Picture 5" descr="DownloadedFile-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7001" y="2675964"/>
            <a:ext cx="3289300" cy="246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</a:t>
            </a:r>
            <a:r>
              <a:rPr lang="en-US" sz="3600" dirty="0" err="1" smtClean="0">
                <a:solidFill>
                  <a:schemeClr val="tx1"/>
                </a:solidFill>
              </a:rPr>
              <a:t>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  <a:endParaRPr lang="en-US" sz="360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20" y="2808018"/>
            <a:ext cx="22969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un </a:t>
            </a:r>
            <a:r>
              <a:rPr lang="en-US" sz="2800" dirty="0" err="1" smtClean="0"/>
              <a:t>lac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375146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le </a:t>
            </a:r>
            <a:r>
              <a:rPr lang="en-US" sz="3200" i="1" dirty="0" err="1" smtClean="0"/>
              <a:t>lac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d’Annecy</a:t>
            </a:r>
            <a:r>
              <a:rPr lang="en-US" sz="3200" i="1" dirty="0" smtClean="0"/>
              <a:t> </a:t>
            </a:r>
            <a:r>
              <a:rPr lang="en-US" sz="3200" i="1" dirty="0" smtClean="0"/>
              <a:t>. </a:t>
            </a:r>
            <a:endParaRPr lang="en-US" sz="3200" i="1" dirty="0"/>
          </a:p>
        </p:txBody>
      </p:sp>
      <p:pic>
        <p:nvPicPr>
          <p:cNvPr id="6" name="Picture 5" descr="images-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4075" y="2808018"/>
            <a:ext cx="3289300" cy="246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</a:t>
            </a:r>
            <a:r>
              <a:rPr lang="en-US" sz="3600" dirty="0" err="1" smtClean="0">
                <a:solidFill>
                  <a:schemeClr val="tx1"/>
                </a:solidFill>
              </a:rPr>
              <a:t>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  <a:endParaRPr lang="en-US" sz="360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19" y="2808018"/>
            <a:ext cx="25536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un </a:t>
            </a:r>
            <a:r>
              <a:rPr lang="en-US" sz="2800" dirty="0" err="1" smtClean="0"/>
              <a:t>étang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311787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les </a:t>
            </a:r>
            <a:r>
              <a:rPr lang="en-US" sz="3200" i="1" dirty="0" err="1" smtClean="0"/>
              <a:t>D</a:t>
            </a:r>
            <a:r>
              <a:rPr lang="en-US" sz="3200" i="1" dirty="0" err="1" smtClean="0"/>
              <a:t>ombes</a:t>
            </a:r>
            <a:r>
              <a:rPr lang="en-US" sz="3200" i="1" dirty="0" smtClean="0"/>
              <a:t> </a:t>
            </a:r>
            <a:r>
              <a:rPr lang="en-US" sz="3200" i="1" dirty="0" smtClean="0"/>
              <a:t>. </a:t>
            </a:r>
            <a:endParaRPr lang="en-US" sz="3200" i="1" dirty="0"/>
          </a:p>
        </p:txBody>
      </p:sp>
      <p:pic>
        <p:nvPicPr>
          <p:cNvPr id="6" name="Picture 5" descr="images-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2189" y="2724030"/>
            <a:ext cx="3289300" cy="246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</a:t>
            </a:r>
            <a:r>
              <a:rPr lang="en-US" sz="3600" dirty="0" err="1" smtClean="0">
                <a:solidFill>
                  <a:schemeClr val="tx1"/>
                </a:solidFill>
              </a:rPr>
              <a:t>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  <a:endParaRPr lang="en-US" sz="360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18" y="2808018"/>
            <a:ext cx="30130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</a:t>
            </a:r>
            <a:r>
              <a:rPr lang="en-US" sz="2800" dirty="0" err="1" smtClean="0"/>
              <a:t>une</a:t>
            </a:r>
            <a:r>
              <a:rPr lang="en-US" sz="2800" dirty="0" smtClean="0"/>
              <a:t> cascade </a:t>
            </a:r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512082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une</a:t>
            </a:r>
            <a:r>
              <a:rPr lang="en-US" sz="3200" i="1" dirty="0" smtClean="0"/>
              <a:t> cascade en Provence </a:t>
            </a:r>
            <a:r>
              <a:rPr lang="en-US" sz="3200" i="1" dirty="0" smtClean="0"/>
              <a:t>. </a:t>
            </a:r>
            <a:endParaRPr lang="en-US" sz="3200" i="1" dirty="0"/>
          </a:p>
        </p:txBody>
      </p:sp>
      <p:pic>
        <p:nvPicPr>
          <p:cNvPr id="6" name="Picture 5" descr="DownloadedFile-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8174" y="2566988"/>
            <a:ext cx="3952745" cy="2620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</a:t>
            </a:r>
            <a:r>
              <a:rPr lang="en-US" sz="3600" dirty="0" err="1" smtClean="0">
                <a:solidFill>
                  <a:schemeClr val="tx1"/>
                </a:solidFill>
              </a:rPr>
              <a:t>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  <a:endParaRPr lang="en-US" sz="360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19" y="2808018"/>
            <a:ext cx="27563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</a:t>
            </a:r>
            <a:r>
              <a:rPr lang="en-US" sz="2800" dirty="0" err="1" smtClean="0"/>
              <a:t>une</a:t>
            </a:r>
            <a:r>
              <a:rPr lang="en-US" sz="2800" dirty="0" smtClean="0"/>
              <a:t> route</a:t>
            </a:r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481124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une</a:t>
            </a:r>
            <a:r>
              <a:rPr lang="en-US" sz="3200" i="1" dirty="0" smtClean="0"/>
              <a:t> route </a:t>
            </a:r>
            <a:r>
              <a:rPr lang="en-US" sz="3200" i="1" dirty="0" err="1" smtClean="0"/>
              <a:t>pr</a:t>
            </a:r>
            <a:r>
              <a:rPr lang="en-US" sz="3200" i="1" dirty="0" err="1" smtClean="0"/>
              <a:t>ès</a:t>
            </a:r>
            <a:r>
              <a:rPr lang="en-US" sz="3200" i="1" dirty="0" smtClean="0"/>
              <a:t> de </a:t>
            </a:r>
            <a:r>
              <a:rPr lang="en-US" sz="3200" i="1" dirty="0" err="1" smtClean="0"/>
              <a:t>Nices</a:t>
            </a:r>
            <a:r>
              <a:rPr lang="en-US" sz="3200" i="1" dirty="0" smtClean="0"/>
              <a:t>.</a:t>
            </a:r>
            <a:endParaRPr lang="en-US" sz="3200" i="1" dirty="0"/>
          </a:p>
        </p:txBody>
      </p:sp>
      <p:pic>
        <p:nvPicPr>
          <p:cNvPr id="6" name="Picture 5" descr="images-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3425" y="2770188"/>
            <a:ext cx="3505200" cy="2324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</a:t>
            </a:r>
            <a:r>
              <a:rPr lang="en-US" sz="3600" dirty="0" err="1" smtClean="0">
                <a:solidFill>
                  <a:schemeClr val="tx1"/>
                </a:solidFill>
              </a:rPr>
              <a:t>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  <a:endParaRPr lang="en-US" sz="360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19" y="2808018"/>
            <a:ext cx="27563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un </a:t>
            </a:r>
            <a:r>
              <a:rPr lang="en-US" sz="2800" dirty="0" err="1" smtClean="0"/>
              <a:t>fleuve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265380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le Rh</a:t>
            </a:r>
            <a:r>
              <a:rPr lang="en-US" sz="3200" i="1" dirty="0" smtClean="0"/>
              <a:t>ône.</a:t>
            </a:r>
            <a:endParaRPr lang="en-US" sz="3200" i="1" dirty="0"/>
          </a:p>
        </p:txBody>
      </p:sp>
      <p:pic>
        <p:nvPicPr>
          <p:cNvPr id="6" name="Picture 5" descr="DownloadedFile-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6933" y="2808018"/>
            <a:ext cx="3655242" cy="2991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</a:t>
            </a:r>
            <a:r>
              <a:rPr lang="en-US" sz="3600" dirty="0" err="1" smtClean="0">
                <a:solidFill>
                  <a:schemeClr val="tx1"/>
                </a:solidFill>
              </a:rPr>
              <a:t>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  <a:endParaRPr lang="en-US" sz="360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19" y="2808018"/>
            <a:ext cx="27563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un </a:t>
            </a:r>
            <a:r>
              <a:rPr lang="en-US" sz="2800" dirty="0" err="1" smtClean="0"/>
              <a:t>fleuve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265380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le Rh</a:t>
            </a:r>
            <a:r>
              <a:rPr lang="en-US" sz="3200" i="1" dirty="0" smtClean="0"/>
              <a:t>ône.</a:t>
            </a:r>
            <a:endParaRPr lang="en-US" sz="3200" i="1" dirty="0"/>
          </a:p>
        </p:txBody>
      </p:sp>
      <p:pic>
        <p:nvPicPr>
          <p:cNvPr id="7" name="Picture 6" descr="images-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162" y="2675964"/>
            <a:ext cx="2675261" cy="3467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</a:t>
            </a:r>
            <a:r>
              <a:rPr lang="en-US" sz="3600" dirty="0" err="1" smtClean="0">
                <a:solidFill>
                  <a:schemeClr val="tx1"/>
                </a:solidFill>
              </a:rPr>
              <a:t>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  <a:endParaRPr lang="en-US" sz="360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19" y="2808018"/>
            <a:ext cx="27563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</a:t>
            </a:r>
            <a:r>
              <a:rPr lang="en-US" sz="2800" dirty="0" err="1" smtClean="0"/>
              <a:t>une</a:t>
            </a:r>
            <a:r>
              <a:rPr lang="en-US" sz="2800" dirty="0" smtClean="0"/>
              <a:t> </a:t>
            </a:r>
            <a:r>
              <a:rPr lang="en-US" sz="2800" dirty="0" err="1" smtClean="0"/>
              <a:t>rivi</a:t>
            </a:r>
            <a:r>
              <a:rPr lang="en-US" sz="2800" dirty="0" err="1" smtClean="0"/>
              <a:t>ère</a:t>
            </a:r>
            <a:endParaRPr lang="en-US" sz="2800" dirty="0" smtClean="0"/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482507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une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rivi</a:t>
            </a:r>
            <a:r>
              <a:rPr lang="en-US" sz="3200" i="1" dirty="0" err="1" smtClean="0"/>
              <a:t>ère</a:t>
            </a:r>
            <a:r>
              <a:rPr lang="en-US" sz="3200" i="1" dirty="0" smtClean="0"/>
              <a:t> en Provence.</a:t>
            </a:r>
            <a:endParaRPr lang="en-US" sz="3200" i="1" dirty="0"/>
          </a:p>
        </p:txBody>
      </p:sp>
      <p:pic>
        <p:nvPicPr>
          <p:cNvPr id="6" name="Picture 5" descr="DownloadedFile-5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8014" y="2808018"/>
            <a:ext cx="3576220" cy="23798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O</a:t>
            </a:r>
            <a:r>
              <a:rPr lang="en-US" sz="3600" dirty="0" err="1" smtClean="0">
                <a:solidFill>
                  <a:schemeClr val="tx1"/>
                </a:solidFill>
              </a:rPr>
              <a:t>ù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est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smtClean="0">
                <a:solidFill>
                  <a:schemeClr val="tx1"/>
                </a:solidFill>
              </a:rPr>
              <a:t>La Provence </a:t>
            </a:r>
            <a:r>
              <a:rPr lang="en-US" sz="3600" dirty="0" smtClean="0">
                <a:solidFill>
                  <a:schemeClr val="tx1"/>
                </a:solidFill>
              </a:rPr>
              <a:t>? </a:t>
            </a:r>
            <a:endParaRPr lang="en-US" sz="360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20" y="2808018"/>
            <a:ext cx="20807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Voil</a:t>
            </a:r>
            <a:r>
              <a:rPr lang="en-US" sz="2800" dirty="0" err="1" smtClean="0"/>
              <a:t>à</a:t>
            </a:r>
            <a:r>
              <a:rPr lang="en-US" sz="2800" dirty="0" smtClean="0"/>
              <a:t> la Provence </a:t>
            </a:r>
            <a:endParaRPr lang="en-US" sz="2800" dirty="0" smtClean="0"/>
          </a:p>
          <a:p>
            <a:endParaRPr lang="en-US" sz="2800" dirty="0" smtClean="0"/>
          </a:p>
        </p:txBody>
      </p:sp>
      <p:pic>
        <p:nvPicPr>
          <p:cNvPr id="7" name="Picture 6" descr="images-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3782" y="2808018"/>
            <a:ext cx="2806700" cy="2895600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4783782" y="4874009"/>
            <a:ext cx="1999721" cy="519559"/>
          </a:xfrm>
          <a:prstGeom prst="right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" name="Picture 9" descr="provence-ma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9052" y="4157815"/>
            <a:ext cx="2230884" cy="19023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err="1" smtClean="0"/>
              <a:t>à</a:t>
            </a:r>
            <a:r>
              <a:rPr lang="en-US" sz="3600" dirty="0" smtClean="0"/>
              <a:t> </a:t>
            </a:r>
            <a:r>
              <a:rPr lang="en-US" sz="3600" dirty="0" err="1" smtClean="0"/>
              <a:t>toi</a:t>
            </a:r>
            <a:r>
              <a:rPr lang="en-US" sz="3600" dirty="0" smtClean="0"/>
              <a:t>: en voyage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19" y="2808017"/>
            <a:ext cx="698890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Vous</a:t>
            </a:r>
            <a:r>
              <a:rPr lang="en-US" sz="2800" dirty="0" smtClean="0"/>
              <a:t> </a:t>
            </a:r>
            <a:r>
              <a:rPr lang="en-US" sz="2800" dirty="0" err="1" smtClean="0"/>
              <a:t>visitez</a:t>
            </a:r>
            <a:r>
              <a:rPr lang="en-US" sz="2800" dirty="0" smtClean="0"/>
              <a:t> la Provence avec </a:t>
            </a:r>
            <a:r>
              <a:rPr lang="en-US" sz="2800" dirty="0" err="1" smtClean="0"/>
              <a:t>vos</a:t>
            </a:r>
            <a:r>
              <a:rPr lang="en-US" sz="2800" dirty="0" smtClean="0"/>
              <a:t> </a:t>
            </a:r>
            <a:r>
              <a:rPr lang="en-US" sz="2800" dirty="0" err="1" smtClean="0"/>
              <a:t>amis</a:t>
            </a:r>
            <a:r>
              <a:rPr lang="en-US" sz="2800" dirty="0" smtClean="0"/>
              <a:t> et </a:t>
            </a:r>
            <a:r>
              <a:rPr lang="en-US" sz="2800" dirty="0" err="1" smtClean="0"/>
              <a:t>vous</a:t>
            </a:r>
            <a:r>
              <a:rPr lang="en-US" sz="2800" dirty="0" smtClean="0"/>
              <a:t> </a:t>
            </a:r>
            <a:r>
              <a:rPr lang="en-US" sz="2800" dirty="0" err="1" smtClean="0"/>
              <a:t>êtes</a:t>
            </a:r>
            <a:r>
              <a:rPr lang="en-US" sz="2800" dirty="0" smtClean="0"/>
              <a:t> </a:t>
            </a:r>
            <a:r>
              <a:rPr lang="en-US" sz="2800" dirty="0" err="1" smtClean="0"/>
              <a:t>très</a:t>
            </a:r>
            <a:r>
              <a:rPr lang="en-US" sz="2800" dirty="0" smtClean="0"/>
              <a:t> </a:t>
            </a:r>
            <a:r>
              <a:rPr lang="en-US" sz="2800" dirty="0" err="1" smtClean="0"/>
              <a:t>curieux/curieuses</a:t>
            </a:r>
            <a:r>
              <a:rPr lang="en-US" sz="2800" dirty="0" smtClean="0"/>
              <a:t> de </a:t>
            </a:r>
            <a:r>
              <a:rPr lang="en-US" sz="2800" dirty="0" err="1" smtClean="0"/>
              <a:t>découvrir</a:t>
            </a:r>
            <a:r>
              <a:rPr lang="en-US" sz="2800" dirty="0" smtClean="0"/>
              <a:t> </a:t>
            </a:r>
            <a:r>
              <a:rPr lang="en-US" sz="2800" dirty="0" err="1" smtClean="0"/>
              <a:t>cette</a:t>
            </a:r>
            <a:r>
              <a:rPr lang="en-US" sz="2800" dirty="0" smtClean="0"/>
              <a:t> </a:t>
            </a:r>
            <a:r>
              <a:rPr lang="en-US" sz="2800" dirty="0" err="1" smtClean="0"/>
              <a:t>région</a:t>
            </a:r>
            <a:r>
              <a:rPr lang="en-US" sz="2800" dirty="0" smtClean="0"/>
              <a:t>. </a:t>
            </a:r>
          </a:p>
          <a:p>
            <a:endParaRPr lang="en-US" sz="2800" dirty="0" smtClean="0"/>
          </a:p>
          <a:p>
            <a:r>
              <a:rPr lang="en-US" sz="2800" dirty="0" err="1" smtClean="0"/>
              <a:t>Vous</a:t>
            </a:r>
            <a:r>
              <a:rPr lang="en-US" sz="2800" dirty="0" smtClean="0"/>
              <a:t> </a:t>
            </a:r>
            <a:r>
              <a:rPr lang="en-US" sz="2800" dirty="0" err="1" smtClean="0"/>
              <a:t>demandez</a:t>
            </a:r>
            <a:r>
              <a:rPr lang="en-US" sz="2800" dirty="0" smtClean="0"/>
              <a:t> </a:t>
            </a:r>
            <a:r>
              <a:rPr lang="en-US" sz="2800" dirty="0" err="1" smtClean="0"/>
              <a:t>à</a:t>
            </a:r>
            <a:r>
              <a:rPr lang="en-US" sz="2800" dirty="0" smtClean="0"/>
              <a:t> </a:t>
            </a:r>
            <a:r>
              <a:rPr lang="en-US" sz="2800" dirty="0" err="1" smtClean="0"/>
              <a:t>votre</a:t>
            </a:r>
            <a:r>
              <a:rPr lang="en-US" sz="2800" dirty="0" smtClean="0"/>
              <a:t> </a:t>
            </a:r>
            <a:r>
              <a:rPr lang="en-US" sz="2800" dirty="0" err="1" smtClean="0"/>
              <a:t>ami</a:t>
            </a:r>
            <a:r>
              <a:rPr lang="en-US" sz="2800" dirty="0" smtClean="0"/>
              <a:t> </a:t>
            </a:r>
            <a:r>
              <a:rPr lang="en-US" sz="2800" dirty="0" err="1" smtClean="0"/>
              <a:t>ce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c’est</a:t>
            </a:r>
            <a:r>
              <a:rPr lang="en-US" sz="2800" dirty="0" smtClean="0"/>
              <a:t> .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err="1" smtClean="0"/>
              <a:t>à</a:t>
            </a:r>
            <a:r>
              <a:rPr lang="en-US" sz="3600" dirty="0" smtClean="0"/>
              <a:t> </a:t>
            </a:r>
            <a:r>
              <a:rPr lang="en-US" sz="3600" dirty="0" err="1" smtClean="0"/>
              <a:t>toi</a:t>
            </a:r>
            <a:r>
              <a:rPr lang="en-US" sz="3600" dirty="0" smtClean="0"/>
              <a:t>: en voyage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19" y="2808017"/>
            <a:ext cx="69889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tour de </a:t>
            </a:r>
            <a:r>
              <a:rPr lang="en-US" sz="2800" dirty="0" err="1" smtClean="0"/>
              <a:t>r</a:t>
            </a:r>
            <a:r>
              <a:rPr lang="en-US" sz="2800" dirty="0" err="1" smtClean="0"/>
              <a:t>ôle</a:t>
            </a:r>
            <a:r>
              <a:rPr lang="en-US" sz="2800" dirty="0" smtClean="0"/>
              <a:t>, </a:t>
            </a:r>
            <a:r>
              <a:rPr lang="en-US" sz="2800" dirty="0" err="1" smtClean="0"/>
              <a:t>dites</a:t>
            </a:r>
            <a:r>
              <a:rPr lang="en-US" sz="2800" dirty="0" smtClean="0"/>
              <a:t> </a:t>
            </a:r>
            <a:r>
              <a:rPr lang="en-US" sz="2800" dirty="0" err="1" smtClean="0"/>
              <a:t>ce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c’est</a:t>
            </a:r>
            <a:r>
              <a:rPr lang="en-US" sz="2800" dirty="0" smtClean="0"/>
              <a:t> </a:t>
            </a:r>
          </a:p>
          <a:p>
            <a:endParaRPr lang="en-US" sz="2800" dirty="0" smtClean="0"/>
          </a:p>
          <a:p>
            <a:r>
              <a:rPr lang="en-US" sz="2800" dirty="0" err="1" smtClean="0"/>
              <a:t>Allons-y</a:t>
            </a:r>
            <a:r>
              <a:rPr lang="en-US" sz="2800" dirty="0" smtClean="0"/>
              <a:t>!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</a:t>
            </a:r>
            <a:r>
              <a:rPr lang="en-US" sz="3600" dirty="0" err="1" smtClean="0">
                <a:solidFill>
                  <a:schemeClr val="tx1"/>
                </a:solidFill>
              </a:rPr>
              <a:t>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  <a:endParaRPr lang="en-US" sz="360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20" y="2808018"/>
            <a:ext cx="20807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la </a:t>
            </a:r>
            <a:r>
              <a:rPr lang="en-US" sz="2800" dirty="0" err="1" smtClean="0"/>
              <a:t>campagne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308060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La Provence </a:t>
            </a:r>
            <a:endParaRPr lang="en-US" sz="3200" i="1" dirty="0"/>
          </a:p>
        </p:txBody>
      </p:sp>
      <p:pic>
        <p:nvPicPr>
          <p:cNvPr id="6" name="Picture 5" descr="DownloadedFile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2303" y="2675963"/>
            <a:ext cx="3526585" cy="27738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</a:t>
            </a:r>
            <a:r>
              <a:rPr lang="en-US" sz="3600" dirty="0" err="1" smtClean="0">
                <a:solidFill>
                  <a:schemeClr val="tx1"/>
                </a:solidFill>
              </a:rPr>
              <a:t>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  <a:endParaRPr lang="en-US" sz="360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932001" y="5480218"/>
            <a:ext cx="308060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La Provence </a:t>
            </a:r>
            <a:endParaRPr lang="en-US" sz="3200" i="1" dirty="0"/>
          </a:p>
        </p:txBody>
      </p:sp>
      <p:pic>
        <p:nvPicPr>
          <p:cNvPr id="8" name="Picture 7" descr="images-7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1699" y="2667584"/>
            <a:ext cx="6630905" cy="25202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</a:t>
            </a:r>
            <a:r>
              <a:rPr lang="en-US" sz="3600" dirty="0" err="1" smtClean="0">
                <a:solidFill>
                  <a:schemeClr val="tx1"/>
                </a:solidFill>
              </a:rPr>
              <a:t>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  <a:endParaRPr lang="en-US" sz="360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20" y="2808018"/>
            <a:ext cx="22969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un </a:t>
            </a:r>
            <a:r>
              <a:rPr lang="en-US" sz="2800" dirty="0" err="1" smtClean="0"/>
              <a:t>pont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526676" y="5187830"/>
            <a:ext cx="363504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le </a:t>
            </a:r>
            <a:r>
              <a:rPr lang="en-US" sz="3200" i="1" dirty="0" err="1" smtClean="0"/>
              <a:t>pont</a:t>
            </a:r>
            <a:r>
              <a:rPr lang="en-US" sz="3200" i="1" dirty="0" smtClean="0"/>
              <a:t> du </a:t>
            </a:r>
            <a:r>
              <a:rPr lang="en-US" sz="3200" i="1" dirty="0" err="1" smtClean="0"/>
              <a:t>Gard</a:t>
            </a:r>
            <a:endParaRPr lang="en-US" sz="3200" i="1" dirty="0"/>
          </a:p>
        </p:txBody>
      </p:sp>
      <p:pic>
        <p:nvPicPr>
          <p:cNvPr id="7" name="Picture 6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2025" y="2485835"/>
            <a:ext cx="3534314" cy="23414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</a:t>
            </a:r>
            <a:r>
              <a:rPr lang="en-US" sz="3600" dirty="0" err="1" smtClean="0">
                <a:solidFill>
                  <a:schemeClr val="tx1"/>
                </a:solidFill>
              </a:rPr>
              <a:t>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  <a:endParaRPr lang="en-US" sz="360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20" y="2808018"/>
            <a:ext cx="22969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</a:t>
            </a:r>
            <a:r>
              <a:rPr lang="en-US" sz="2800" dirty="0" err="1" smtClean="0"/>
              <a:t>une</a:t>
            </a:r>
            <a:r>
              <a:rPr lang="en-US" sz="2800" dirty="0" smtClean="0"/>
              <a:t> </a:t>
            </a:r>
            <a:r>
              <a:rPr lang="en-US" sz="2800" dirty="0" err="1" smtClean="0"/>
              <a:t>île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696428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l’</a:t>
            </a:r>
            <a:r>
              <a:rPr lang="en-US" sz="3200" i="1" dirty="0" err="1" smtClean="0"/>
              <a:t>île</a:t>
            </a:r>
            <a:r>
              <a:rPr lang="en-US" sz="3200" i="1" dirty="0" smtClean="0"/>
              <a:t> de “Monte Cristo” le château </a:t>
            </a:r>
            <a:r>
              <a:rPr lang="en-US" sz="3200" i="1" dirty="0" err="1" smtClean="0"/>
              <a:t>d’If</a:t>
            </a:r>
            <a:r>
              <a:rPr lang="en-US" sz="3200" i="1" dirty="0" smtClean="0"/>
              <a:t> </a:t>
            </a:r>
            <a:endParaRPr lang="en-US" sz="3200" i="1" dirty="0"/>
          </a:p>
        </p:txBody>
      </p:sp>
      <p:pic>
        <p:nvPicPr>
          <p:cNvPr id="6" name="Picture 5" descr="Chateau-dI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3724" y="2502348"/>
            <a:ext cx="4032255" cy="26854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l"/>
            <a:r>
              <a:rPr lang="en-US" sz="3600" dirty="0" err="1" smtClean="0">
                <a:solidFill>
                  <a:schemeClr val="tx1"/>
                </a:solidFill>
              </a:rPr>
              <a:t>Qu’est</a:t>
            </a:r>
            <a:r>
              <a:rPr lang="en-US" sz="3600" dirty="0" err="1" smtClean="0">
                <a:solidFill>
                  <a:schemeClr val="tx1"/>
                </a:solidFill>
              </a:rPr>
              <a:t>-ce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que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c’est</a:t>
            </a:r>
            <a:r>
              <a:rPr lang="en-US" sz="3600" dirty="0" smtClean="0">
                <a:solidFill>
                  <a:schemeClr val="tx1"/>
                </a:solidFill>
              </a:rPr>
              <a:t> ? </a:t>
            </a:r>
            <a:endParaRPr lang="en-US" sz="3600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20" y="2808018"/>
            <a:ext cx="229697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</a:t>
            </a:r>
            <a:r>
              <a:rPr lang="en-US" sz="2800" dirty="0" err="1" smtClean="0"/>
              <a:t>une</a:t>
            </a:r>
            <a:r>
              <a:rPr lang="en-US" sz="2800" dirty="0" smtClean="0"/>
              <a:t> </a:t>
            </a:r>
            <a:r>
              <a:rPr lang="en-US" sz="2800" dirty="0" err="1" smtClean="0"/>
              <a:t>montagne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391699" y="5187830"/>
            <a:ext cx="335992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err="1" smtClean="0"/>
              <a:t>C’est</a:t>
            </a:r>
            <a:r>
              <a:rPr lang="en-US" sz="3200" i="1" dirty="0" smtClean="0"/>
              <a:t> Les </a:t>
            </a:r>
            <a:r>
              <a:rPr lang="en-US" sz="3200" i="1" dirty="0" err="1" smtClean="0"/>
              <a:t>Pyr</a:t>
            </a:r>
            <a:r>
              <a:rPr lang="en-US" sz="3200" i="1" dirty="0" err="1" smtClean="0"/>
              <a:t>é</a:t>
            </a:r>
            <a:r>
              <a:rPr lang="en-US" sz="3200" i="1" dirty="0" err="1" smtClean="0"/>
              <a:t>nn</a:t>
            </a:r>
            <a:r>
              <a:rPr lang="en-US" sz="3200" i="1" dirty="0" err="1" smtClean="0"/>
              <a:t>ées</a:t>
            </a:r>
            <a:endParaRPr lang="en-US" sz="3200" i="1" dirty="0"/>
          </a:p>
        </p:txBody>
      </p:sp>
      <p:pic>
        <p:nvPicPr>
          <p:cNvPr id="6" name="Picture 5" descr="images-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3574" y="2568575"/>
            <a:ext cx="3687453" cy="27655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116</TotalTime>
  <Words>286</Words>
  <Application>Microsoft Macintosh PowerPoint</Application>
  <PresentationFormat>On-screen Show (4:3)</PresentationFormat>
  <Paragraphs>68</Paragraphs>
  <Slides>17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Codex</vt:lpstr>
      <vt:lpstr>Unité 3 </vt:lpstr>
      <vt:lpstr>Unité 3 </vt:lpstr>
      <vt:lpstr>Unité 3 </vt:lpstr>
      <vt:lpstr>Unité 3 </vt:lpstr>
      <vt:lpstr>Unité 3 </vt:lpstr>
      <vt:lpstr>Unité 3 </vt:lpstr>
      <vt:lpstr>Unité 3 </vt:lpstr>
      <vt:lpstr>Unité 3 </vt:lpstr>
      <vt:lpstr>Unité 3 </vt:lpstr>
      <vt:lpstr>Unité 3 </vt:lpstr>
      <vt:lpstr>Unité 3 </vt:lpstr>
      <vt:lpstr>Unité 3 </vt:lpstr>
      <vt:lpstr>Unité 3 </vt:lpstr>
      <vt:lpstr>Unité 3 </vt:lpstr>
      <vt:lpstr>Unité 3 </vt:lpstr>
      <vt:lpstr>Unité 3 </vt:lpstr>
      <vt:lpstr>Unité 3 </vt:lpstr>
    </vt:vector>
  </TitlesOfParts>
  <Company>Fairfield Ludlowe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Unité 3 </dc:title>
  <dc:creator>Viviane Grebert</dc:creator>
  <cp:lastModifiedBy>Viviane Grebert</cp:lastModifiedBy>
  <cp:revision>14</cp:revision>
  <dcterms:created xsi:type="dcterms:W3CDTF">2011-11-23T14:35:08Z</dcterms:created>
  <dcterms:modified xsi:type="dcterms:W3CDTF">2011-11-23T15:41:09Z</dcterms:modified>
</cp:coreProperties>
</file>